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D8C79-E21E-4D7C-A9B4-79F35B812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015" y="773421"/>
            <a:ext cx="11507373" cy="1125717"/>
          </a:xfrm>
        </p:spPr>
        <p:txBody>
          <a:bodyPr/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Fachbereich Werte und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NOrmen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E011BD-27FC-44A6-86E4-81DE168BD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311" y="2392490"/>
            <a:ext cx="7329378" cy="3954983"/>
          </a:xfrm>
        </p:spPr>
        <p:txBody>
          <a:bodyPr>
            <a:normAutofit/>
          </a:bodyPr>
          <a:lstStyle/>
          <a:p>
            <a:pPr algn="ctr"/>
            <a:r>
              <a:rPr lang="de-DE" sz="2800" dirty="0">
                <a:latin typeface="Bradley Hand ITC" panose="03070402050302030203" pitchFamily="66" charset="0"/>
              </a:rPr>
              <a:t>Religionen kennen lernen</a:t>
            </a:r>
          </a:p>
          <a:p>
            <a:pPr algn="ctr"/>
            <a:r>
              <a:rPr lang="de-DE" sz="2800" dirty="0">
                <a:latin typeface="Bradley Hand ITC" panose="03070402050302030203" pitchFamily="66" charset="0"/>
              </a:rPr>
              <a:t>Wertvorstellungen Leben</a:t>
            </a:r>
          </a:p>
          <a:p>
            <a:pPr algn="ctr"/>
            <a:r>
              <a:rPr lang="de-DE" sz="2800" dirty="0">
                <a:latin typeface="Bradley Hand ITC" panose="03070402050302030203" pitchFamily="66" charset="0"/>
              </a:rPr>
              <a:t>Verantwortung übernehmen</a:t>
            </a:r>
          </a:p>
          <a:p>
            <a:pPr algn="ctr"/>
            <a:r>
              <a:rPr lang="de-DE" sz="2800" dirty="0">
                <a:latin typeface="Bradley Hand ITC" panose="03070402050302030203" pitchFamily="66" charset="0"/>
              </a:rPr>
              <a:t>Persönlichkeit entwickeln</a:t>
            </a:r>
          </a:p>
          <a:p>
            <a:pPr algn="ctr"/>
            <a:r>
              <a:rPr lang="de-DE" sz="2800" dirty="0">
                <a:latin typeface="Bradley Hand ITC" panose="03070402050302030203" pitchFamily="66" charset="0"/>
              </a:rPr>
              <a:t>Krisen bewältigen</a:t>
            </a:r>
          </a:p>
          <a:p>
            <a:pPr algn="ctr"/>
            <a:r>
              <a:rPr lang="de-DE" sz="2800" dirty="0">
                <a:latin typeface="Bradley Hand ITC" panose="03070402050302030203" pitchFamily="66" charset="0"/>
              </a:rPr>
              <a:t>Konflikte lösen</a:t>
            </a:r>
          </a:p>
          <a:p>
            <a:pPr algn="l"/>
            <a:endParaRPr lang="de-DE" sz="2800" dirty="0">
              <a:latin typeface="Bradley Hand ITC" panose="03070402050302030203" pitchFamily="66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31">
        <p:fade/>
      </p:transition>
    </mc:Choice>
    <mc:Fallback xmlns="">
      <p:transition spd="med" advTm="603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8C839-5AAB-4A9C-8E22-27E96645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Religionen kennen lernen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52AD631-D8A4-45CA-8FB2-3CFEC5DC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206" y="1765005"/>
            <a:ext cx="8952613" cy="4483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04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"/>
    </mc:Choice>
    <mc:Fallback xmlns="">
      <p:transition spd="slow" advTm="89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1B110-1B15-45A5-9D6F-C0967440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Wertvorstellungen leben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C93D3E-907B-423B-8C0C-2AAC3A1220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3350" y="2142067"/>
            <a:ext cx="8111262" cy="3785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096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9"/>
    </mc:Choice>
    <mc:Fallback xmlns="">
      <p:transition spd="slow" advTm="91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F6C67-3285-45A0-81F2-4CC95686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Verantwortung übernehmen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9BE71C9-F37A-4F11-A4A8-BE6A6B097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25464" y="1630026"/>
            <a:ext cx="7868093" cy="4568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02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0"/>
    </mc:Choice>
    <mc:Fallback xmlns="">
      <p:transition spd="slow" advTm="89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C4510-7697-473E-BFAB-9242C6AE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Persönlichkeit entwickeln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A2ADC04-9A2F-4E4C-91DB-1932AB2E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" y="2141538"/>
            <a:ext cx="10679341" cy="3779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15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9"/>
    </mc:Choice>
    <mc:Fallback xmlns="">
      <p:transition spd="slow" advTm="880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AAAB9-A717-4660-863B-80E77DD7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Krisen Bewältigen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49659C6-6C89-4195-B428-604131E96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34810"/>
          <a:stretch/>
        </p:blipFill>
        <p:spPr>
          <a:xfrm>
            <a:off x="875586" y="1838867"/>
            <a:ext cx="10440827" cy="4522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930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8"/>
    </mc:Choice>
    <mc:Fallback xmlns="">
      <p:transition spd="slow" advTm="89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8F973-1115-429D-B380-5E661CF8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Konflikte Lösen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C2B88429-1DC4-4274-BE4B-DC2BCC29F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2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 b="10211"/>
          <a:stretch/>
        </p:blipFill>
        <p:spPr>
          <a:xfrm>
            <a:off x="1374774" y="1726093"/>
            <a:ext cx="9442451" cy="4748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2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9"/>
    </mc:Choice>
    <mc:Fallback xmlns="">
      <p:transition spd="slow" advTm="9559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30</Words>
  <Application>Microsoft Office PowerPoint</Application>
  <PresentationFormat>Breitbild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Himmel</vt:lpstr>
      <vt:lpstr>Fachbereich Werte und NOrmen</vt:lpstr>
      <vt:lpstr>Religionen kennen lernen</vt:lpstr>
      <vt:lpstr>Wertvorstellungen leben</vt:lpstr>
      <vt:lpstr>Verantwortung übernehmen</vt:lpstr>
      <vt:lpstr>Persönlichkeit entwickeln</vt:lpstr>
      <vt:lpstr>Krisen Bewältigen</vt:lpstr>
      <vt:lpstr>Konflikte Lösen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Fachbereich Werte und NOrmen</dc:title>
  <dc:creator>bibi0</dc:creator>
  <cp:lastModifiedBy>Umut</cp:lastModifiedBy>
  <cp:revision>7</cp:revision>
  <dcterms:created xsi:type="dcterms:W3CDTF">2022-03-04T09:05:09Z</dcterms:created>
  <dcterms:modified xsi:type="dcterms:W3CDTF">2022-04-04T12:10:11Z</dcterms:modified>
</cp:coreProperties>
</file>